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9"/>
  </p:notesMasterIdLst>
  <p:sldIdLst>
    <p:sldId id="263" r:id="rId5"/>
    <p:sldId id="353" r:id="rId6"/>
    <p:sldId id="265" r:id="rId7"/>
    <p:sldId id="264" r:id="rId8"/>
    <p:sldId id="322" r:id="rId9"/>
    <p:sldId id="282" r:id="rId10"/>
    <p:sldId id="303" r:id="rId11"/>
    <p:sldId id="270" r:id="rId12"/>
    <p:sldId id="267" r:id="rId13"/>
    <p:sldId id="298" r:id="rId14"/>
    <p:sldId id="308" r:id="rId15"/>
    <p:sldId id="295" r:id="rId16"/>
    <p:sldId id="328" r:id="rId17"/>
    <p:sldId id="339" r:id="rId18"/>
    <p:sldId id="326" r:id="rId19"/>
    <p:sldId id="309" r:id="rId20"/>
    <p:sldId id="356" r:id="rId21"/>
    <p:sldId id="285" r:id="rId22"/>
    <p:sldId id="314" r:id="rId23"/>
    <p:sldId id="287" r:id="rId24"/>
    <p:sldId id="336" r:id="rId25"/>
    <p:sldId id="327" r:id="rId26"/>
    <p:sldId id="288" r:id="rId27"/>
    <p:sldId id="318" r:id="rId28"/>
    <p:sldId id="319" r:id="rId29"/>
    <p:sldId id="320" r:id="rId30"/>
    <p:sldId id="321" r:id="rId31"/>
    <p:sldId id="293" r:id="rId32"/>
    <p:sldId id="355" r:id="rId33"/>
    <p:sldId id="299" r:id="rId34"/>
    <p:sldId id="357" r:id="rId35"/>
    <p:sldId id="358" r:id="rId36"/>
    <p:sldId id="354" r:id="rId37"/>
    <p:sldId id="296" r:id="rId38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4626"/>
  </p:normalViewPr>
  <p:slideViewPr>
    <p:cSldViewPr snapToGrid="0" snapToObjects="1">
      <p:cViewPr varScale="1">
        <p:scale>
          <a:sx n="133" d="100"/>
          <a:sy n="133" d="100"/>
        </p:scale>
        <p:origin x="1776" y="184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02.11.19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02.11.19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02.11.19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02.11.19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3101062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rate-limit</a:t>
            </a:r>
          </a:p>
        </p:txBody>
      </p:sp>
    </p:spTree>
    <p:extLst>
      <p:ext uri="{BB962C8B-B14F-4D97-AF65-F5344CB8AC3E}">
        <p14:creationId xmlns:p14="http://schemas.microsoft.com/office/powerpoint/2010/main" val="34964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Introduces new challenges for scaling your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7609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5290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065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F9C5A9-1A51-8843-8B11-B74CFD5752CA}"/>
              </a:ext>
            </a:extLst>
          </p:cNvPr>
          <p:cNvSpPr/>
          <p:nvPr/>
        </p:nvSpPr>
        <p:spPr>
          <a:xfrm>
            <a:off x="3183501" y="1984916"/>
            <a:ext cx="5149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/ApexVox2019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480</Words>
  <Application>Microsoft Macintosh PowerPoint</Application>
  <PresentationFormat>Custom</PresentationFormat>
  <Paragraphs>144</Paragraphs>
  <Slides>34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PowerPoint Presentation</vt:lpstr>
      <vt:lpstr>Speed:</vt:lpstr>
      <vt:lpstr>Memory: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32</cp:revision>
  <dcterms:created xsi:type="dcterms:W3CDTF">2019-10-09T09:22:13Z</dcterms:created>
  <dcterms:modified xsi:type="dcterms:W3CDTF">2019-11-02T12:56:56Z</dcterms:modified>
</cp:coreProperties>
</file>